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34527-A8D7-455D-A331-FC3CAFDCF74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ED90B-4516-40DD-8323-9765A762F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8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8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3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2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0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4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2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7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2F87A-12FA-4EFA-AD47-8034223B2B1D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4E7C2-1B6F-41E1-8F4D-E9EB702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7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71612" y="1484243"/>
            <a:ext cx="9144000" cy="3082156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Phosphorus in Utah Lake Sediments</a:t>
            </a:r>
            <a:br>
              <a:rPr lang="en-US" sz="5300" b="1" dirty="0" smtClean="0"/>
            </a:b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3600" b="1" dirty="0" smtClean="0"/>
              <a:t>Greg Carling, Matt Randall, Steve Nelson, </a:t>
            </a:r>
            <a:br>
              <a:rPr lang="en-US" sz="3600" b="1" dirty="0" smtClean="0"/>
            </a:br>
            <a:r>
              <a:rPr lang="en-US" sz="3600" b="1" dirty="0" smtClean="0"/>
              <a:t>Barry </a:t>
            </a:r>
            <a:r>
              <a:rPr lang="en-US" sz="3600" b="1" dirty="0" err="1" smtClean="0"/>
              <a:t>Bickmore</a:t>
            </a:r>
            <a:r>
              <a:rPr lang="en-US" sz="3600" b="1" dirty="0" smtClean="0"/>
              <a:t>, Neil Hansen, Theron Miller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056" y="5434679"/>
            <a:ext cx="1347719" cy="134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226" y="5480963"/>
            <a:ext cx="1325495" cy="12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64" y="354761"/>
            <a:ext cx="10515600" cy="1325563"/>
          </a:xfrm>
        </p:spPr>
        <p:txBody>
          <a:bodyPr numCol="1"/>
          <a:lstStyle/>
          <a:p>
            <a:r>
              <a:rPr lang="en-US" dirty="0"/>
              <a:t>Conclusion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536" y="1680324"/>
            <a:ext cx="9141242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/>
              <a:t>Phosphorus </a:t>
            </a:r>
            <a:r>
              <a:rPr lang="en-US" sz="3600" dirty="0" smtClean="0"/>
              <a:t>sinks/mobility </a:t>
            </a:r>
            <a:r>
              <a:rPr lang="en-US" sz="3600" dirty="0"/>
              <a:t>in Utah Lake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14047" y="2426434"/>
            <a:ext cx="11128654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Calcium minerals (~50</a:t>
            </a:r>
            <a:r>
              <a:rPr lang="en-US" sz="3600" dirty="0" smtClean="0"/>
              <a:t>%) </a:t>
            </a:r>
            <a:r>
              <a:rPr lang="en-US" sz="3600" dirty="0" smtClean="0">
                <a:sym typeface="Wingdings" panose="05000000000000000000" pitchFamily="2" charset="2"/>
              </a:rPr>
              <a:t></a:t>
            </a:r>
            <a:r>
              <a:rPr lang="en-US" sz="3600" dirty="0" smtClean="0"/>
              <a:t> Immobile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Fe/</a:t>
            </a:r>
            <a:r>
              <a:rPr lang="en-US" sz="3600" dirty="0" err="1" smtClean="0"/>
              <a:t>Mn</a:t>
            </a:r>
            <a:r>
              <a:rPr lang="en-US" sz="3600" dirty="0" smtClean="0"/>
              <a:t> </a:t>
            </a:r>
            <a:r>
              <a:rPr lang="en-US" sz="3600" dirty="0" err="1" smtClean="0"/>
              <a:t>oxyhydroxides</a:t>
            </a:r>
            <a:r>
              <a:rPr lang="en-US" sz="3600" dirty="0" smtClean="0"/>
              <a:t>(~</a:t>
            </a:r>
            <a:r>
              <a:rPr lang="en-US" sz="3600" dirty="0"/>
              <a:t>50</a:t>
            </a:r>
            <a:r>
              <a:rPr lang="en-US" sz="3600" dirty="0" smtClean="0"/>
              <a:t>%)</a:t>
            </a:r>
            <a:r>
              <a:rPr lang="en-US" sz="3600" dirty="0" smtClean="0">
                <a:sym typeface="Wingdings" panose="05000000000000000000" pitchFamily="2" charset="2"/>
              </a:rPr>
              <a:t>Mobile (redox sensitive)</a:t>
            </a: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Pore water (high TP</a:t>
            </a:r>
            <a:r>
              <a:rPr lang="en-US" sz="3600" dirty="0" smtClean="0"/>
              <a:t>)</a:t>
            </a:r>
            <a:r>
              <a:rPr lang="en-US" sz="3600" dirty="0" smtClean="0">
                <a:sym typeface="Wingdings" panose="05000000000000000000" pitchFamily="2" charset="2"/>
              </a:rPr>
              <a:t>Highly mobile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50536" y="4695997"/>
            <a:ext cx="1092386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600" dirty="0" smtClean="0"/>
              <a:t>Phosphorus cycling from sediment to water column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28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" b="4700"/>
          <a:stretch/>
        </p:blipFill>
        <p:spPr>
          <a:xfrm>
            <a:off x="2021813" y="520686"/>
            <a:ext cx="7559281" cy="60245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40020" y="6626423"/>
            <a:ext cx="3272779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400" dirty="0"/>
              <a:t>Modified from earth.usc.edu (Lund, 2000)</a:t>
            </a:r>
          </a:p>
        </p:txBody>
      </p:sp>
    </p:spTree>
    <p:extLst>
      <p:ext uri="{BB962C8B-B14F-4D97-AF65-F5344CB8AC3E}">
        <p14:creationId xmlns:p14="http://schemas.microsoft.com/office/powerpoint/2010/main" val="20451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7051"/>
            <a:ext cx="10515600" cy="1044575"/>
          </a:xfrm>
        </p:spPr>
        <p:txBody>
          <a:bodyPr numCol="1"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71396"/>
            <a:ext cx="10233800" cy="4234153"/>
          </a:xfrm>
        </p:spPr>
        <p:txBody>
          <a:bodyPr numCol="1"/>
          <a:lstStyle/>
          <a:p>
            <a:r>
              <a:rPr lang="en-US" sz="3600" dirty="0"/>
              <a:t>What is the fate of phosphorus inputs to Utah Lake?</a:t>
            </a:r>
          </a:p>
          <a:p>
            <a:pPr lvl="1"/>
            <a:r>
              <a:rPr lang="en-US" dirty="0"/>
              <a:t>Adsorption?</a:t>
            </a:r>
          </a:p>
          <a:p>
            <a:pPr lvl="1"/>
            <a:r>
              <a:rPr lang="en-US" dirty="0"/>
              <a:t>Mineral precipitation?</a:t>
            </a:r>
          </a:p>
          <a:p>
            <a:pPr lvl="1"/>
            <a:endParaRPr lang="en-US" dirty="0"/>
          </a:p>
          <a:p>
            <a:r>
              <a:rPr lang="en-US" sz="3600" dirty="0"/>
              <a:t>What is the mobility of phosphorus in Utah Lake sediments?</a:t>
            </a:r>
          </a:p>
          <a:p>
            <a:pPr lvl="1"/>
            <a:r>
              <a:rPr lang="en-US" dirty="0"/>
              <a:t>Loosely </a:t>
            </a:r>
            <a:r>
              <a:rPr lang="en-US" dirty="0" err="1" smtClean="0"/>
              <a:t>sorbed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Mineral bound?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8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1" y="0"/>
            <a:ext cx="8204700" cy="1418044"/>
          </a:xfrm>
        </p:spPr>
        <p:txBody>
          <a:bodyPr numCol="1"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Sampling locations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" y="1737061"/>
            <a:ext cx="6701590" cy="502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3" y="148518"/>
            <a:ext cx="5029199" cy="6617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6443" y="6527109"/>
            <a:ext cx="981482" cy="2616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Google Earth</a:t>
            </a:r>
          </a:p>
        </p:txBody>
      </p:sp>
    </p:spTree>
    <p:extLst>
      <p:ext uri="{BB962C8B-B14F-4D97-AF65-F5344CB8AC3E}">
        <p14:creationId xmlns:p14="http://schemas.microsoft.com/office/powerpoint/2010/main" val="36522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" y="156108"/>
            <a:ext cx="3120179" cy="2351314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Pore </a:t>
            </a:r>
            <a:r>
              <a:rPr lang="en-US" dirty="0"/>
              <a:t>w</a:t>
            </a:r>
            <a:r>
              <a:rPr lang="en-US" dirty="0" smtClean="0"/>
              <a:t>ater total P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0" y="0"/>
            <a:ext cx="5150799" cy="686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49" y="280251"/>
            <a:ext cx="3095218" cy="1501896"/>
          </a:xfrm>
        </p:spPr>
        <p:txBody>
          <a:bodyPr numCol="1">
            <a:normAutofit/>
          </a:bodyPr>
          <a:lstStyle/>
          <a:p>
            <a:r>
              <a:rPr lang="en-US" dirty="0"/>
              <a:t>Sediment </a:t>
            </a:r>
            <a:r>
              <a:rPr lang="en-US" dirty="0" smtClean="0"/>
              <a:t>total 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95" y="0"/>
            <a:ext cx="5126180" cy="68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743" y="227197"/>
            <a:ext cx="8657688" cy="906162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Provo </a:t>
            </a:r>
            <a:r>
              <a:rPr lang="en-US" dirty="0"/>
              <a:t>Bay s</a:t>
            </a:r>
            <a:r>
              <a:rPr lang="en-US" dirty="0" smtClean="0"/>
              <a:t>ediment</a:t>
            </a:r>
            <a:endParaRPr lang="en-US" strike="sngStrike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21544"/>
            <a:ext cx="2232053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/>
              <a:t>Sample site Provo Bay sediment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" y="2034998"/>
            <a:ext cx="1963249" cy="2786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68260"/>
            <a:ext cx="10058400" cy="532180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36298" y="2526632"/>
            <a:ext cx="283402" cy="2622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265507" y="2526632"/>
            <a:ext cx="283402" cy="2622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129283"/>
            <a:ext cx="10515600" cy="1325563"/>
          </a:xfrm>
        </p:spPr>
        <p:txBody>
          <a:bodyPr numCol="1">
            <a:normAutofit/>
          </a:bodyPr>
          <a:lstStyle/>
          <a:p>
            <a:r>
              <a:rPr lang="en-US" dirty="0"/>
              <a:t>Batch Sorption – Lake Sediments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454846"/>
            <a:ext cx="8121228" cy="51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26" y="23667"/>
            <a:ext cx="11030361" cy="1325563"/>
          </a:xfrm>
        </p:spPr>
        <p:txBody>
          <a:bodyPr numCol="1">
            <a:normAutofit/>
          </a:bodyPr>
          <a:lstStyle/>
          <a:p>
            <a:r>
              <a:rPr lang="en-US" dirty="0"/>
              <a:t>Sequential </a:t>
            </a:r>
            <a:r>
              <a:rPr lang="en-US" dirty="0" smtClean="0"/>
              <a:t>Leaching </a:t>
            </a:r>
            <a:r>
              <a:rPr lang="en-US" dirty="0"/>
              <a:t>– Lake Sediment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25" y="1273554"/>
            <a:ext cx="9277919" cy="54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Wingdings</vt:lpstr>
      <vt:lpstr>Office Theme</vt:lpstr>
      <vt:lpstr>Phosphorus in Utah Lake Sediments  Greg Carling, Matt Randall, Steve Nelson,  Barry Bickmore, Neil Hansen, Theron Miller </vt:lpstr>
      <vt:lpstr>PowerPoint Presentation</vt:lpstr>
      <vt:lpstr>Research Questions</vt:lpstr>
      <vt:lpstr>Sampling locations</vt:lpstr>
      <vt:lpstr>Pore water total P</vt:lpstr>
      <vt:lpstr>Sediment total P</vt:lpstr>
      <vt:lpstr>Provo Bay sediment</vt:lpstr>
      <vt:lpstr>Batch Sorption – Lake Sediments</vt:lpstr>
      <vt:lpstr>Sequential Leaching – Lake Sediment</vt:lpstr>
      <vt:lpstr>Conclusion</vt:lpstr>
    </vt:vector>
  </TitlesOfParts>
  <Company>Brigham Young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Phosphorus in Utah Lake Sediments  Greg Carling, Matt Randall, Steve Nelson,  Barry Bickmore, Neil Hansen, Theron Miller</dc:title>
  <dc:creator>Greg Carling</dc:creator>
  <cp:lastModifiedBy>Richard Mickelsen</cp:lastModifiedBy>
  <cp:revision>2</cp:revision>
  <dcterms:created xsi:type="dcterms:W3CDTF">2017-03-28T23:05:44Z</dcterms:created>
  <dcterms:modified xsi:type="dcterms:W3CDTF">2017-03-29T14:13:17Z</dcterms:modified>
</cp:coreProperties>
</file>